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лия\Бугрова\Школа 2100\OmGPU_banner«школа2011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620262" cy="5572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143800" cy="49291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Диплом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степени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3116"/>
            <a:ext cx="5214974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Лукина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Елена Николаевна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Желаем дальнейших успехов!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960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7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Участники конкурса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5715040" cy="52149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Всего  - 77 человек, 77 конкурсных работ: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начальная школа – 70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основная школа – 7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Учебные предметы: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Русский язык, </a:t>
            </a:r>
            <a:r>
              <a:rPr lang="ru-RU" b="1" dirty="0" err="1" smtClean="0">
                <a:solidFill>
                  <a:srgbClr val="002060"/>
                </a:solidFill>
              </a:rPr>
              <a:t>нач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Русский язык, </a:t>
            </a:r>
            <a:r>
              <a:rPr lang="ru-RU" b="1" dirty="0" err="1" smtClean="0">
                <a:solidFill>
                  <a:srgbClr val="002060"/>
                </a:solidFill>
              </a:rPr>
              <a:t>осн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Литературное чтение, </a:t>
            </a:r>
            <a:r>
              <a:rPr lang="ru-RU" b="1" dirty="0" err="1" smtClean="0">
                <a:solidFill>
                  <a:srgbClr val="002060"/>
                </a:solidFill>
              </a:rPr>
              <a:t>нач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Литературное чтение, </a:t>
            </a:r>
            <a:r>
              <a:rPr lang="ru-RU" b="1" dirty="0" err="1" smtClean="0">
                <a:solidFill>
                  <a:srgbClr val="002060"/>
                </a:solidFill>
              </a:rPr>
              <a:t>осн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Риторика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Математика, </a:t>
            </a:r>
            <a:r>
              <a:rPr lang="ru-RU" b="1" dirty="0" err="1" smtClean="0">
                <a:solidFill>
                  <a:srgbClr val="002060"/>
                </a:solidFill>
              </a:rPr>
              <a:t>нач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Математика, </a:t>
            </a:r>
            <a:r>
              <a:rPr lang="ru-RU" b="1" dirty="0" err="1" smtClean="0">
                <a:solidFill>
                  <a:srgbClr val="002060"/>
                </a:solidFill>
              </a:rPr>
              <a:t>осн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Окружающий мир, </a:t>
            </a:r>
            <a:r>
              <a:rPr lang="ru-RU" b="1" dirty="0" err="1" smtClean="0">
                <a:solidFill>
                  <a:srgbClr val="002060"/>
                </a:solidFill>
              </a:rPr>
              <a:t>нач</a:t>
            </a:r>
            <a:r>
              <a:rPr lang="ru-RU" b="1" dirty="0" smtClean="0">
                <a:solidFill>
                  <a:srgbClr val="002060"/>
                </a:solidFill>
              </a:rPr>
              <a:t>. школа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География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История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Музыка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31651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География конкурса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Челябинск</a:t>
            </a:r>
          </a:p>
          <a:p>
            <a:pPr>
              <a:buFontTx/>
              <a:buChar char="-"/>
            </a:pPr>
            <a:r>
              <a:rPr lang="ru-RU" sz="4400" dirty="0" err="1" smtClean="0">
                <a:solidFill>
                  <a:srgbClr val="002060"/>
                </a:solidFill>
              </a:rPr>
              <a:t>Новоуральск</a:t>
            </a:r>
            <a:r>
              <a:rPr lang="ru-RU" sz="4400" dirty="0" smtClean="0">
                <a:solidFill>
                  <a:srgbClr val="002060"/>
                </a:solidFill>
              </a:rPr>
              <a:t> (Свердловская обл.)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Омск и Омская область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Кемерово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Якутск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Алдан (Саха Якутия)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Свободный (Амурская обл.)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Тында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14621"/>
            <a:ext cx="2339002" cy="239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43866" cy="50521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Номинация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«За предметную компетентность»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6715172" cy="4929222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Верхоланцева</a:t>
            </a:r>
            <a:r>
              <a:rPr lang="ru-RU" b="1" i="1" dirty="0" smtClean="0">
                <a:solidFill>
                  <a:srgbClr val="002060"/>
                </a:solidFill>
              </a:rPr>
              <a:t> Наталья Петровна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Ванеева Лариса Геннадьевна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Каракулова</a:t>
            </a:r>
            <a:r>
              <a:rPr lang="ru-RU" b="1" i="1" dirty="0" smtClean="0">
                <a:solidFill>
                  <a:srgbClr val="002060"/>
                </a:solidFill>
              </a:rPr>
              <a:t> Татьяна Тимофеевна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Григорьева Елена Анатольевна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Хусаинова </a:t>
            </a:r>
            <a:r>
              <a:rPr lang="ru-RU" b="1" i="1" dirty="0" err="1" smtClean="0">
                <a:solidFill>
                  <a:srgbClr val="002060"/>
                </a:solidFill>
              </a:rPr>
              <a:t>Куралай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Галиевна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Селезень Татьяна Петровна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Зимник Елена Павловна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Грешилова</a:t>
            </a:r>
            <a:r>
              <a:rPr lang="ru-RU" b="1" i="1" dirty="0" smtClean="0">
                <a:solidFill>
                  <a:srgbClr val="002060"/>
                </a:solidFill>
              </a:rPr>
              <a:t> Елена Владимировна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858180" cy="450059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Номинация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«За полную реализацию идей концепции и технологий ОС «Школа 2100»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858180" cy="414340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Иванова Наталья Васильевна</a:t>
            </a:r>
          </a:p>
          <a:p>
            <a:pPr algn="ctr">
              <a:buNone/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Уткина Татьяна Николаевна</a:t>
            </a:r>
          </a:p>
          <a:p>
            <a:pPr algn="ctr"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Сокольникова Татьяна Викторовна 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810396" cy="43576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Номинация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«За преданность идеям концепции ОС «Школа 2100»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3"/>
            <a:ext cx="6643734" cy="314327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Одинцова Ирина Александровна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053376" cy="38528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Номинация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«За лучшую методическую разработку внеклассного мероприятия»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357430"/>
            <a:ext cx="3786214" cy="190023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Богомолова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Ольга Евгеньевна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00792" cy="44755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Номинация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«За лучшую студенческую работу»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14489"/>
            <a:ext cx="5929354" cy="3643338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Исибаева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Фатима </a:t>
            </a:r>
            <a:r>
              <a:rPr lang="ru-RU" b="1" i="1" dirty="0" err="1" smtClean="0">
                <a:solidFill>
                  <a:srgbClr val="002060"/>
                </a:solidFill>
              </a:rPr>
              <a:t>Мурзабековна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15370" cy="53578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Диплом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степени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Шелленберг</a:t>
            </a:r>
            <a:r>
              <a:rPr lang="ru-RU" b="1" i="1" dirty="0" smtClean="0">
                <a:solidFill>
                  <a:srgbClr val="002060"/>
                </a:solidFill>
              </a:rPr>
              <a:t> Надежда Васильевна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Галушка Инна Борисовна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Коннова</a:t>
            </a:r>
            <a:r>
              <a:rPr lang="ru-RU" b="1" i="1" dirty="0" smtClean="0">
                <a:solidFill>
                  <a:srgbClr val="002060"/>
                </a:solidFill>
              </a:rPr>
              <a:t> Ирина Дмитриевна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Романенко Надежда Степановна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Вирясова</a:t>
            </a:r>
            <a:r>
              <a:rPr lang="ru-RU" b="1" i="1" dirty="0" smtClean="0">
                <a:solidFill>
                  <a:srgbClr val="002060"/>
                </a:solidFill>
              </a:rPr>
              <a:t> Наталья Александровна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Корпачева</a:t>
            </a:r>
            <a:r>
              <a:rPr lang="ru-RU" b="1" i="1" dirty="0" smtClean="0">
                <a:solidFill>
                  <a:srgbClr val="002060"/>
                </a:solidFill>
              </a:rPr>
              <a:t> Людмила Николаевна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Иванова Евгения Васильевна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Гаврильчик Надежда Федоровна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Бовина Елена Мухамедовна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Соколова Ольга Васильевна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178</Words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Участники конкурса</vt:lpstr>
      <vt:lpstr>География конкурса</vt:lpstr>
      <vt:lpstr> Номинация  «За предметную компетентность»  </vt:lpstr>
      <vt:lpstr> Номинация  «За полную реализацию идей концепции и технологий ОС «Школа 2100»  </vt:lpstr>
      <vt:lpstr> Номинация  «За преданность идеям концепции ОС «Школа 2100»  </vt:lpstr>
      <vt:lpstr>Номинация «За лучшую методическую разработку внеклассного мероприятия»</vt:lpstr>
      <vt:lpstr>Номинация  «За лучшую студенческую работу»</vt:lpstr>
      <vt:lpstr>Диплом II степени</vt:lpstr>
      <vt:lpstr>Диплом I степени</vt:lpstr>
      <vt:lpstr>Желаем дальнейших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dcterms:modified xsi:type="dcterms:W3CDTF">2011-04-05T09:04:19Z</dcterms:modified>
</cp:coreProperties>
</file>